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23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13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98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1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7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2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43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6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6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60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7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1C74D-62B8-4F5C-964D-FEEA4841258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BB366-4453-426A-B5E8-774112FA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6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Activity Tracking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Jenzabar EX Student Life Module</a:t>
            </a:r>
          </a:p>
          <a:p>
            <a:r>
              <a:rPr lang="en-US" dirty="0" smtClean="0"/>
              <a:t>Henrique Donati</a:t>
            </a:r>
          </a:p>
          <a:p>
            <a:r>
              <a:rPr lang="en-US" dirty="0" smtClean="0"/>
              <a:t>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8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Main report is located under: </a:t>
            </a:r>
          </a:p>
          <a:p>
            <a:pPr lvl="1"/>
            <a:r>
              <a:rPr lang="en-US" dirty="0"/>
              <a:t>J:/</a:t>
            </a:r>
            <a:r>
              <a:rPr lang="en-US" dirty="0" smtClean="0"/>
              <a:t>Reports/Additional Reports/SA/UIU Staff/</a:t>
            </a:r>
            <a:r>
              <a:rPr lang="en-US" dirty="0" err="1" smtClean="0"/>
              <a:t>sa_reports_hd.pbl</a:t>
            </a:r>
            <a:r>
              <a:rPr lang="en-US" dirty="0" smtClean="0"/>
              <a:t> </a:t>
            </a:r>
            <a:r>
              <a:rPr lang="en-US" dirty="0"/>
              <a:t>&gt; </a:t>
            </a:r>
            <a:r>
              <a:rPr lang="en-US" dirty="0" err="1" smtClean="0"/>
              <a:t>r_student_activities_master_hd</a:t>
            </a:r>
            <a:endParaRPr lang="en-US" dirty="0" smtClean="0"/>
          </a:p>
          <a:p>
            <a:pPr lvl="2"/>
            <a:r>
              <a:rPr lang="en-US" dirty="0" smtClean="0"/>
              <a:t>Academic Year = 2017, 2018, 2019…</a:t>
            </a:r>
          </a:p>
          <a:p>
            <a:pPr lvl="2"/>
            <a:r>
              <a:rPr lang="en-US" dirty="0" smtClean="0"/>
              <a:t>ACT_TYPE = SAE </a:t>
            </a:r>
            <a:r>
              <a:rPr lang="en-US" dirty="0"/>
              <a:t>(</a:t>
            </a:r>
            <a:r>
              <a:rPr lang="en-US" dirty="0" smtClean="0"/>
              <a:t>Student Activities), CIE (Center for Intl Edu), EWC (Employee Wellness) and  CDV (Career Dev.)</a:t>
            </a:r>
          </a:p>
          <a:p>
            <a:r>
              <a:rPr lang="en-US" dirty="0" smtClean="0"/>
              <a:t>Feel free to request the analyst responsible for your area for a report and specify the information you’d like to see in it.</a:t>
            </a:r>
          </a:p>
          <a:p>
            <a:r>
              <a:rPr lang="en-US" dirty="0" smtClean="0"/>
              <a:t>A few examples are:</a:t>
            </a:r>
          </a:p>
          <a:p>
            <a:pPr lvl="1"/>
            <a:r>
              <a:rPr lang="en-US" dirty="0" smtClean="0"/>
              <a:t>Number of participations</a:t>
            </a:r>
          </a:p>
          <a:p>
            <a:pPr lvl="1"/>
            <a:r>
              <a:rPr lang="en-US" dirty="0" smtClean="0"/>
              <a:t>Date of birth, age or country of citizenship</a:t>
            </a:r>
          </a:p>
          <a:p>
            <a:pPr lvl="1"/>
            <a:r>
              <a:rPr lang="en-US" dirty="0" smtClean="0"/>
              <a:t>State or city of residency, emails, phone numbers</a:t>
            </a:r>
          </a:p>
          <a:p>
            <a:pPr lvl="1"/>
            <a:r>
              <a:rPr lang="en-US" dirty="0" smtClean="0"/>
              <a:t>GPA, Major, Grade</a:t>
            </a:r>
          </a:p>
          <a:p>
            <a:pPr lvl="1"/>
            <a:r>
              <a:rPr lang="en-US" dirty="0" smtClean="0"/>
              <a:t>Between many others</a:t>
            </a:r>
          </a:p>
        </p:txBody>
      </p:sp>
    </p:spTree>
    <p:extLst>
      <p:ext uri="{BB962C8B-B14F-4D97-AF65-F5344CB8AC3E}">
        <p14:creationId xmlns:p14="http://schemas.microsoft.com/office/powerpoint/2010/main" val="393065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17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Year</a:t>
            </a:r>
          </a:p>
          <a:p>
            <a:r>
              <a:rPr lang="en-US" dirty="0" smtClean="0"/>
              <a:t>Session</a:t>
            </a:r>
          </a:p>
          <a:p>
            <a:r>
              <a:rPr lang="en-US" dirty="0" smtClean="0"/>
              <a:t>Activity</a:t>
            </a:r>
          </a:p>
          <a:p>
            <a:r>
              <a:rPr lang="en-US" dirty="0" smtClean="0"/>
              <a:t>Meeting</a:t>
            </a:r>
          </a:p>
          <a:p>
            <a:r>
              <a:rPr lang="en-US" dirty="0" smtClean="0"/>
              <a:t>Participation</a:t>
            </a:r>
          </a:p>
          <a:p>
            <a:r>
              <a:rPr lang="en-US" dirty="0" smtClean="0"/>
              <a:t>Attendance</a:t>
            </a:r>
            <a:endParaRPr lang="en-US" dirty="0"/>
          </a:p>
        </p:txBody>
      </p:sp>
      <p:pic>
        <p:nvPicPr>
          <p:cNvPr id="1026" name="Picture 2" descr="Image result for dictionary clip 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5" y="4016534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34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190856"/>
            <a:ext cx="10515600" cy="1325563"/>
          </a:xfrm>
        </p:spPr>
        <p:txBody>
          <a:bodyPr/>
          <a:lstStyle/>
          <a:p>
            <a:r>
              <a:rPr lang="en-US" dirty="0" smtClean="0"/>
              <a:t>Relations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479550" y="901700"/>
            <a:ext cx="8851900" cy="5956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866900" y="1231900"/>
            <a:ext cx="8051800" cy="53213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47900" y="1485900"/>
            <a:ext cx="7454900" cy="47117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721250" y="2419810"/>
            <a:ext cx="2895600" cy="260905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544656" y="2359475"/>
            <a:ext cx="2870200" cy="2609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9548886">
            <a:off x="2828042" y="1539883"/>
            <a:ext cx="586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19831717">
            <a:off x="2882492" y="1857413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Session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9831717">
            <a:off x="3088067" y="2180365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9831717">
            <a:off x="2936692" y="2760805"/>
            <a:ext cx="1061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Meetings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 rot="19831717">
            <a:off x="6683773" y="2652542"/>
            <a:ext cx="1288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Participants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855774" y="2978293"/>
            <a:ext cx="2110162" cy="172691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278827" y="3657084"/>
            <a:ext cx="1216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Attendants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351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4.44444E-6 L 0.0931 -0.0097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48" y="-48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85185E-6 L 0.10691 -0.0078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39" y="-394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7.40741E-7 L -0.13542 -0.0027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1" y="-139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96296E-6 L -0.12474 -0.0120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37" y="-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7" grpId="1" animBg="1"/>
      <p:bldP spid="8" grpId="0" animBg="1"/>
      <p:bldP spid="8" grpId="1" animBg="1"/>
      <p:bldP spid="9" grpId="0"/>
      <p:bldP spid="10" grpId="0"/>
      <p:bldP spid="11" grpId="0"/>
      <p:bldP spid="12" grpId="0"/>
      <p:bldP spid="12" grpId="1"/>
      <p:bldP spid="13" grpId="0" build="allAtOnce"/>
      <p:bldP spid="14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 to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Jenzabar EX</a:t>
            </a:r>
          </a:p>
          <a:p>
            <a:pPr lvl="1"/>
            <a:r>
              <a:rPr lang="en-US" dirty="0" smtClean="0"/>
              <a:t>Create Activities</a:t>
            </a:r>
          </a:p>
          <a:p>
            <a:pPr lvl="1"/>
            <a:r>
              <a:rPr lang="en-US" dirty="0" smtClean="0"/>
              <a:t>Assign Activities to the Session</a:t>
            </a:r>
          </a:p>
          <a:p>
            <a:pPr lvl="1"/>
            <a:r>
              <a:rPr lang="en-US" dirty="0" smtClean="0"/>
              <a:t>Create meetings</a:t>
            </a:r>
          </a:p>
          <a:p>
            <a:r>
              <a:rPr lang="en-US" dirty="0" err="1" smtClean="0"/>
              <a:t>Ipod</a:t>
            </a:r>
            <a:r>
              <a:rPr lang="en-US" dirty="0" smtClean="0"/>
              <a:t>/Scanners</a:t>
            </a:r>
          </a:p>
          <a:p>
            <a:pPr lvl="1"/>
            <a:r>
              <a:rPr lang="en-US" dirty="0" smtClean="0"/>
              <a:t>Gather Attendance information by scanning ID cards</a:t>
            </a:r>
          </a:p>
          <a:p>
            <a:r>
              <a:rPr lang="en-US" dirty="0" smtClean="0"/>
              <a:t>Jenzabar JICS (</a:t>
            </a:r>
            <a:r>
              <a:rPr lang="en-US" dirty="0" err="1" smtClean="0"/>
              <a:t>myUIU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Record Attendance</a:t>
            </a:r>
          </a:p>
          <a:p>
            <a:r>
              <a:rPr lang="en-US" dirty="0" err="1" smtClean="0"/>
              <a:t>Infomaker</a:t>
            </a:r>
            <a:r>
              <a:rPr lang="en-US" dirty="0" smtClean="0"/>
              <a:t>/Excel </a:t>
            </a:r>
          </a:p>
          <a:p>
            <a:pPr lvl="1"/>
            <a:r>
              <a:rPr lang="en-US" dirty="0" smtClean="0"/>
              <a:t>Reports</a:t>
            </a:r>
          </a:p>
        </p:txBody>
      </p:sp>
    </p:spTree>
    <p:extLst>
      <p:ext uri="{BB962C8B-B14F-4D97-AF65-F5344CB8AC3E}">
        <p14:creationId xmlns:p14="http://schemas.microsoft.com/office/powerpoint/2010/main" val="410373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haven’t created any instance of an activity yet, you’ll need to open a window called “Activity Club Definition” in EX.</a:t>
            </a:r>
          </a:p>
          <a:p>
            <a:r>
              <a:rPr lang="en-US" dirty="0" smtClean="0"/>
              <a:t>Right click anywhere in the window and add a row.</a:t>
            </a:r>
          </a:p>
          <a:p>
            <a:r>
              <a:rPr lang="en-US" dirty="0" smtClean="0"/>
              <a:t>Fill out the information of the activity, including the respective Type.</a:t>
            </a:r>
          </a:p>
          <a:p>
            <a:r>
              <a:rPr lang="en-US" dirty="0" smtClean="0"/>
              <a:t>Save and done.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1965" y="4402455"/>
            <a:ext cx="2352675" cy="27823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930" y="4430712"/>
            <a:ext cx="7581900" cy="3762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6930" y="5267325"/>
            <a:ext cx="7581900" cy="15906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l="-1257" t="1987" r="62907" b="-1987"/>
          <a:stretch/>
        </p:blipFill>
        <p:spPr>
          <a:xfrm>
            <a:off x="3931921" y="5011499"/>
            <a:ext cx="3153270" cy="2600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2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 Activities to the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the window “Session Activities”</a:t>
            </a:r>
          </a:p>
          <a:p>
            <a:r>
              <a:rPr lang="en-US" dirty="0" smtClean="0"/>
              <a:t>Right click anywhere in the window and add a row.</a:t>
            </a:r>
          </a:p>
          <a:p>
            <a:r>
              <a:rPr lang="en-US" dirty="0" smtClean="0"/>
              <a:t>Find your activity in the dropdown.</a:t>
            </a:r>
          </a:p>
          <a:p>
            <a:r>
              <a:rPr lang="en-US" dirty="0" smtClean="0"/>
              <a:t>Add Begin and End Date to it.</a:t>
            </a:r>
          </a:p>
          <a:p>
            <a:r>
              <a:rPr lang="en-US" dirty="0" smtClean="0"/>
              <a:t>Save and Done.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1425" y="4733925"/>
            <a:ext cx="4227177" cy="25965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232" y="5145882"/>
            <a:ext cx="5399596" cy="16078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35884"/>
          <a:stretch/>
        </p:blipFill>
        <p:spPr>
          <a:xfrm>
            <a:off x="2245051" y="4733925"/>
            <a:ext cx="6456404" cy="218455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l="-1257" t="1987" r="62907" b="-1987"/>
          <a:stretch/>
        </p:blipFill>
        <p:spPr>
          <a:xfrm>
            <a:off x="3745395" y="4649391"/>
            <a:ext cx="3153270" cy="2600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37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Still under the “Session Activities” Window</a:t>
            </a:r>
          </a:p>
          <a:p>
            <a:r>
              <a:rPr lang="en-US" dirty="0" smtClean="0"/>
              <a:t>Right click on the desired activity and select “Meeting History”</a:t>
            </a:r>
          </a:p>
          <a:p>
            <a:r>
              <a:rPr lang="en-US" dirty="0" smtClean="0"/>
              <a:t>If there is a meeting already set, right click on any and select ‘Add a Row”, otherwise move to next step</a:t>
            </a:r>
          </a:p>
          <a:p>
            <a:r>
              <a:rPr lang="en-US" dirty="0" smtClean="0"/>
              <a:t>Enter meeting start and end dates (Please don’t use any Seconds)</a:t>
            </a:r>
          </a:p>
          <a:p>
            <a:r>
              <a:rPr lang="en-US" dirty="0" smtClean="0"/>
              <a:t>Save and done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040" y="4708207"/>
            <a:ext cx="4329112" cy="26910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2296" y="2820703"/>
            <a:ext cx="4800600" cy="43268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1160" y="5457502"/>
            <a:ext cx="8009096" cy="14004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1756" y="5186391"/>
            <a:ext cx="5641680" cy="16716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/>
          <a:srcRect l="-1257" t="1987" r="62907" b="-1987"/>
          <a:stretch/>
        </p:blipFill>
        <p:spPr>
          <a:xfrm>
            <a:off x="4038600" y="4799797"/>
            <a:ext cx="2599299" cy="2143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340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Scanning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Notes on IPod</a:t>
            </a:r>
          </a:p>
          <a:p>
            <a:r>
              <a:rPr lang="en-US" dirty="0" smtClean="0"/>
              <a:t>Click the button with the pen on the bottom right</a:t>
            </a:r>
          </a:p>
          <a:p>
            <a:r>
              <a:rPr lang="en-US" dirty="0" smtClean="0"/>
              <a:t>Select the scanner keyboard and choose the scanner option</a:t>
            </a:r>
          </a:p>
          <a:p>
            <a:r>
              <a:rPr lang="en-US" dirty="0" smtClean="0"/>
              <a:t>Scan IDs</a:t>
            </a:r>
          </a:p>
          <a:p>
            <a:r>
              <a:rPr lang="en-US" dirty="0" smtClean="0"/>
              <a:t>Save and send notes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241" y="3636804"/>
            <a:ext cx="2219325" cy="268605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607240" y="3636804"/>
            <a:ext cx="2219325" cy="267509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4607239" y="3636804"/>
            <a:ext cx="2219325" cy="26860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239" y="3636804"/>
            <a:ext cx="2219325" cy="2675096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239" y="3636804"/>
            <a:ext cx="2219325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01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 Attendance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Got to the form in my.uiu.edu</a:t>
            </a:r>
          </a:p>
          <a:p>
            <a:r>
              <a:rPr lang="en-US" dirty="0" smtClean="0"/>
              <a:t>Select the respective information in order from top to bottom</a:t>
            </a:r>
          </a:p>
          <a:p>
            <a:r>
              <a:rPr lang="en-US" dirty="0" smtClean="0"/>
              <a:t>Paste IDs and make sure there are no empty lines</a:t>
            </a:r>
          </a:p>
          <a:p>
            <a:r>
              <a:rPr lang="en-US" dirty="0" smtClean="0"/>
              <a:t>Submit and done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915" y="4001294"/>
            <a:ext cx="7136679" cy="7036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6975" y="4839847"/>
            <a:ext cx="4785360" cy="9753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081" y="3982252"/>
            <a:ext cx="10873837" cy="26905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6880" y="4519296"/>
            <a:ext cx="3886200" cy="19335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91174" y="4723952"/>
            <a:ext cx="4756280" cy="16100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86859" y="5112176"/>
            <a:ext cx="3170680" cy="125040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683500" y="3921302"/>
            <a:ext cx="3670300" cy="431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Note: </a:t>
            </a:r>
            <a:r>
              <a:rPr lang="en-US" dirty="0" smtClean="0">
                <a:solidFill>
                  <a:srgbClr val="FF0000"/>
                </a:solidFill>
              </a:rPr>
              <a:t>These ID numbers are fictitious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4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222</TotalTime>
  <Words>397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Activity Tracking</vt:lpstr>
      <vt:lpstr>Vocabulary</vt:lpstr>
      <vt:lpstr>Relations</vt:lpstr>
      <vt:lpstr>Our Approach to Tracking</vt:lpstr>
      <vt:lpstr>Create Activities</vt:lpstr>
      <vt:lpstr>Assign Activities to the Session</vt:lpstr>
      <vt:lpstr>Create meetings</vt:lpstr>
      <vt:lpstr>Scanning Cards</vt:lpstr>
      <vt:lpstr>Record Attendance</vt:lpstr>
      <vt:lpstr>Reports</vt:lpstr>
      <vt:lpstr>Questions??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Tracking</dc:title>
  <dc:creator>Donati, Henrique</dc:creator>
  <cp:lastModifiedBy>Donati, Henrique</cp:lastModifiedBy>
  <cp:revision>19</cp:revision>
  <dcterms:created xsi:type="dcterms:W3CDTF">2017-09-18T13:36:03Z</dcterms:created>
  <dcterms:modified xsi:type="dcterms:W3CDTF">2018-04-19T16:42:11Z</dcterms:modified>
</cp:coreProperties>
</file>